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enne Corpuz Joyce" userId="034f2ef1-1e2c-4509-a328-eebf197672ad" providerId="ADAL" clId="{133C5CAC-9ED0-48B3-A5B0-01492785FAF0}"/>
    <pc:docChg chg="modSld">
      <pc:chgData name="Adrienne Corpuz Joyce" userId="034f2ef1-1e2c-4509-a328-eebf197672ad" providerId="ADAL" clId="{133C5CAC-9ED0-48B3-A5B0-01492785FAF0}" dt="2026-06-23T19:24:15.428" v="55" actId="20577"/>
      <pc:docMkLst>
        <pc:docMk/>
      </pc:docMkLst>
      <pc:sldChg chg="modSp mod">
        <pc:chgData name="Adrienne Corpuz Joyce" userId="034f2ef1-1e2c-4509-a328-eebf197672ad" providerId="ADAL" clId="{133C5CAC-9ED0-48B3-A5B0-01492785FAF0}" dt="2026-06-23T19:24:15.428" v="55" actId="20577"/>
        <pc:sldMkLst>
          <pc:docMk/>
          <pc:sldMk cId="3496421517" sldId="878"/>
        </pc:sldMkLst>
        <pc:spChg chg="mod">
          <ac:chgData name="Adrienne Corpuz Joyce" userId="034f2ef1-1e2c-4509-a328-eebf197672ad" providerId="ADAL" clId="{133C5CAC-9ED0-48B3-A5B0-01492785FAF0}" dt="2026-06-23T19:24:15.428" v="55" actId="20577"/>
          <ac:spMkLst>
            <pc:docMk/>
            <pc:sldMk cId="3496421517" sldId="878"/>
            <ac:spMk id="20" creationId="{E18E1475-C9A3-CEE9-1195-7FBB0351F9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131F4-EB97-45CA-8A44-23C99214CC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E52C2-C181-4C84-B47C-BD291A6376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5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*swap “intake” and “conference meeting plans”</a:t>
            </a:r>
          </a:p>
          <a:p>
            <a:endParaRPr lang="en-US" dirty="0"/>
          </a:p>
          <a:p>
            <a:r>
              <a:rPr lang="en-US" dirty="0"/>
              <a:t>Madelyn</a:t>
            </a:r>
          </a:p>
          <a:p>
            <a:r>
              <a:rPr lang="en-US" dirty="0"/>
              <a:t>Does the layout of this slide look ok?  Copying and pasting was imperfect.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AF73DE-E817-45C6-83FD-335B7EBD9E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57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CBBA-9044-FE39-6A29-68CC0E110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997AA-F4CD-2E5A-515D-953AA9AC2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03886-98A8-BD5F-71F8-AA107A6F4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4B7569-CF7F-00B3-E104-005801D0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C580A-16FA-BA02-8024-1D10D7876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190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A766E-2106-5C88-3419-9CD569D7D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015DF1-EF3D-9D9F-4ADF-435D1D6A3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74FF4-C21B-417B-6681-8D2D4E4E5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0E813-6FB2-9C02-10E3-AF2D9ED74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81B9A-DC8B-B5FD-6221-EB601744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9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D92D8A-CF9A-581B-2635-43A064753F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FEF598-EAD5-234C-A48F-E94B821CA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E7531-F359-47DB-1B38-54821B996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B1BB4-76A5-A7E1-C5BB-9E3EF4C9C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55395-E9EA-E0FB-9BCB-6C237C43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4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B22D6-511A-1577-3CBA-1D2921C7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47852-9E1C-07AB-F1E5-66D5C6B4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205081-A105-5BD4-069B-5F4F5E59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EE4BF-92C0-3BBD-4F79-8C70D390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DD643-398E-5752-F5DE-5659C4D68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2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E65DF-A3CF-C348-4A0E-DEF010B2F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E4B77-0E1D-241E-80DE-46A319B28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91CFDE-AA34-9FDB-E4DA-E5ECFCD0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11D7A-058D-5CD0-3ED8-8CA37832A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4F6F4-9B8F-590D-948A-F6D51D2D2C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3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329F3-B420-56CC-EC61-E8AEFA9BE1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2D10B-3956-5568-62EA-3EEAFFE91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A580D-CEDE-95E7-163E-2A125EA03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0E1DE-E311-2243-D5E8-C50AC910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7956D-B2C2-FEAE-9326-4E7E895B7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F41EA-49C6-CD5F-47F8-7D5BFAC6D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38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74D24-04F6-1DA2-8D09-1B663D56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DF291-6146-36A6-9D45-91111A0EB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26D44-4549-FA00-FA53-76110716C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BC1391-4139-4F45-DC0B-6BEE3DD8B9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1E0441-5C7A-2519-2ED6-A52DF16F4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015EE6-CB3D-F9C8-E6D5-1F8CD066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E9C7B5-4EBB-E14A-B49F-16735E1C2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D49BA7-AD06-6575-12F4-1C7E5D60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8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B22C5-525A-62E3-0F1C-04931FEAA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E7768D-DF6A-0F4C-221E-6D5736F9D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690C2-EE8F-ECBB-7D81-F5A4D11B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FE1B60-D986-4F3B-EB5D-DB14B7FEC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9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829076-2CC0-6194-6906-C2A382534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3564F8-5E31-2043-7679-247111917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1FAEA5-DC24-6215-342E-B782E822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FB79-0E8D-3134-3E0F-A274332D2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4958D-D130-4129-0B7D-683F7CBA5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B9EBF-4D86-592D-69FF-ED70D2C31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FFE296-144D-A0C5-27C3-834B4ECB2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353F7-78DA-D080-533F-321657EC4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AC121-7C10-2D6A-7FC7-595A561A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7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B75B4-0BFC-864D-C4E6-BC12B436BD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62DA44-030B-CDC3-3BFF-A8B421E8A0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79E9B-D4E5-D605-7656-46522734EB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541B5-D982-18E5-833A-CBEAE7418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FC1E4-9755-7A64-EBB6-D6982CA6A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605185-3EA2-669D-FCBE-05C831FAA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8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42D236-4673-6262-3400-956E07B27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B678D-D48E-C3CF-BA4C-179036C3D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0A46E-6C0D-E2E7-2772-956686E97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619C9E-83F0-4B78-A599-354A33E1B32D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AE324-B46A-46F0-95B5-F0DE416A8A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69C2B-1B93-BA24-FD12-5669AF27A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E5C505-BD42-4C7E-A99B-ED5812C4E5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6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DBC01FA-543B-9F50-511B-625A042AD4EF}"/>
              </a:ext>
            </a:extLst>
          </p:cNvPr>
          <p:cNvCxnSpPr>
            <a:cxnSpLocks/>
          </p:cNvCxnSpPr>
          <p:nvPr/>
        </p:nvCxnSpPr>
        <p:spPr>
          <a:xfrm>
            <a:off x="2155226" y="1299411"/>
            <a:ext cx="0" cy="457740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B006474-1C82-1C07-5CBC-81FC324F1A46}"/>
              </a:ext>
            </a:extLst>
          </p:cNvPr>
          <p:cNvCxnSpPr>
            <a:cxnSpLocks/>
          </p:cNvCxnSpPr>
          <p:nvPr/>
        </p:nvCxnSpPr>
        <p:spPr>
          <a:xfrm flipH="1" flipV="1">
            <a:off x="2155226" y="5864832"/>
            <a:ext cx="8865700" cy="11986"/>
          </a:xfrm>
          <a:prstGeom prst="line">
            <a:avLst/>
          </a:prstGeom>
          <a:ln w="38100"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DB46364-584A-9EB0-30E1-C55A66A750F6}"/>
              </a:ext>
            </a:extLst>
          </p:cNvPr>
          <p:cNvSpPr txBox="1"/>
          <p:nvPr/>
        </p:nvSpPr>
        <p:spPr>
          <a:xfrm>
            <a:off x="166100" y="2240315"/>
            <a:ext cx="1469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Degree of Harmonization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84F5E3-1CCC-65E2-65CC-7F22727A8448}"/>
              </a:ext>
            </a:extLst>
          </p:cNvPr>
          <p:cNvSpPr txBox="1"/>
          <p:nvPr/>
        </p:nvSpPr>
        <p:spPr>
          <a:xfrm>
            <a:off x="2338443" y="5876818"/>
            <a:ext cx="8865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AC9BE8-042E-3C11-5FB7-A8D95FF5B71E}"/>
              </a:ext>
            </a:extLst>
          </p:cNvPr>
          <p:cNvCxnSpPr>
            <a:cxnSpLocks/>
          </p:cNvCxnSpPr>
          <p:nvPr/>
        </p:nvCxnSpPr>
        <p:spPr>
          <a:xfrm>
            <a:off x="3963476" y="4119934"/>
            <a:ext cx="976045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43670A3-E118-5503-DFDA-834C1E3BE940}"/>
              </a:ext>
            </a:extLst>
          </p:cNvPr>
          <p:cNvCxnSpPr>
            <a:cxnSpLocks/>
          </p:cNvCxnSpPr>
          <p:nvPr/>
        </p:nvCxnSpPr>
        <p:spPr>
          <a:xfrm>
            <a:off x="8687371" y="2119071"/>
            <a:ext cx="708917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B7F9C18-7020-D8C9-B2B9-8910C39B1B43}"/>
              </a:ext>
            </a:extLst>
          </p:cNvPr>
          <p:cNvCxnSpPr>
            <a:cxnSpLocks/>
          </p:cNvCxnSpPr>
          <p:nvPr/>
        </p:nvCxnSpPr>
        <p:spPr>
          <a:xfrm>
            <a:off x="6335479" y="2940288"/>
            <a:ext cx="595902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8963ECF-4BE6-7930-A252-B39EBF0C5F63}"/>
              </a:ext>
            </a:extLst>
          </p:cNvPr>
          <p:cNvCxnSpPr>
            <a:cxnSpLocks/>
          </p:cNvCxnSpPr>
          <p:nvPr/>
        </p:nvCxnSpPr>
        <p:spPr>
          <a:xfrm>
            <a:off x="5285298" y="3399348"/>
            <a:ext cx="749154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B813753-F881-F245-E793-0B5ED450C321}"/>
              </a:ext>
            </a:extLst>
          </p:cNvPr>
          <p:cNvCxnSpPr>
            <a:cxnSpLocks/>
          </p:cNvCxnSpPr>
          <p:nvPr/>
        </p:nvCxnSpPr>
        <p:spPr>
          <a:xfrm>
            <a:off x="2278515" y="4560013"/>
            <a:ext cx="1510302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A054E5-EA75-CF14-CA01-2BBB4BA65AAC}"/>
              </a:ext>
            </a:extLst>
          </p:cNvPr>
          <p:cNvCxnSpPr>
            <a:cxnSpLocks/>
          </p:cNvCxnSpPr>
          <p:nvPr/>
        </p:nvCxnSpPr>
        <p:spPr>
          <a:xfrm>
            <a:off x="7528750" y="2513091"/>
            <a:ext cx="811658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709AD53-165B-DE49-9499-93D6EFE41803}"/>
              </a:ext>
            </a:extLst>
          </p:cNvPr>
          <p:cNvSpPr txBox="1"/>
          <p:nvPr/>
        </p:nvSpPr>
        <p:spPr>
          <a:xfrm>
            <a:off x="2199707" y="4581907"/>
            <a:ext cx="190654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SVdP Rule</a:t>
            </a:r>
          </a:p>
          <a:p>
            <a:r>
              <a:rPr lang="en-US" sz="1400" dirty="0"/>
              <a:t>Conf. Database</a:t>
            </a:r>
          </a:p>
          <a:p>
            <a:r>
              <a:rPr lang="en-US" sz="1400" dirty="0"/>
              <a:t>SVDP Council Policies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973A87-4EF6-D5A7-4898-E59AF6201232}"/>
              </a:ext>
            </a:extLst>
          </p:cNvPr>
          <p:cNvSpPr txBox="1"/>
          <p:nvPr/>
        </p:nvSpPr>
        <p:spPr>
          <a:xfrm>
            <a:off x="4086402" y="4119934"/>
            <a:ext cx="103656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Common</a:t>
            </a:r>
          </a:p>
          <a:p>
            <a:r>
              <a:rPr lang="en-US" sz="1400" dirty="0"/>
              <a:t>Financial </a:t>
            </a:r>
          </a:p>
          <a:p>
            <a:r>
              <a:rPr lang="en-US" sz="1400" dirty="0"/>
              <a:t>Assistance</a:t>
            </a:r>
          </a:p>
          <a:p>
            <a:r>
              <a:rPr lang="en-US" sz="1400" dirty="0"/>
              <a:t>Guidelines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4119B80-9F1F-B8BA-0CC2-D94F19C9EE56}"/>
              </a:ext>
            </a:extLst>
          </p:cNvPr>
          <p:cNvSpPr txBox="1"/>
          <p:nvPr/>
        </p:nvSpPr>
        <p:spPr>
          <a:xfrm>
            <a:off x="5238270" y="3486667"/>
            <a:ext cx="91563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Common</a:t>
            </a:r>
          </a:p>
          <a:p>
            <a:r>
              <a:rPr lang="en-US" sz="1400" dirty="0"/>
              <a:t>Intake </a:t>
            </a:r>
          </a:p>
          <a:p>
            <a:r>
              <a:rPr lang="en-US" sz="1400" dirty="0"/>
              <a:t>Process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869449-AC8F-8A51-443E-8E8519D657EA}"/>
              </a:ext>
            </a:extLst>
          </p:cNvPr>
          <p:cNvSpPr txBox="1"/>
          <p:nvPr/>
        </p:nvSpPr>
        <p:spPr>
          <a:xfrm>
            <a:off x="6268045" y="3030016"/>
            <a:ext cx="8386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Conf.</a:t>
            </a:r>
          </a:p>
          <a:p>
            <a:r>
              <a:rPr lang="en-US" sz="1400" dirty="0"/>
              <a:t>Meeting </a:t>
            </a:r>
          </a:p>
          <a:p>
            <a:r>
              <a:rPr lang="en-US" sz="1400" dirty="0"/>
              <a:t>Plans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8FA6843-CD50-5A56-3320-ADD7F9AADFCA}"/>
              </a:ext>
            </a:extLst>
          </p:cNvPr>
          <p:cNvSpPr txBox="1"/>
          <p:nvPr/>
        </p:nvSpPr>
        <p:spPr>
          <a:xfrm>
            <a:off x="7449865" y="2530526"/>
            <a:ext cx="9868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Common</a:t>
            </a:r>
          </a:p>
          <a:p>
            <a:r>
              <a:rPr lang="en-US" sz="1400" dirty="0"/>
              <a:t>Treasurer</a:t>
            </a:r>
          </a:p>
          <a:p>
            <a:r>
              <a:rPr lang="en-US" sz="1400" dirty="0"/>
              <a:t>and</a:t>
            </a:r>
          </a:p>
          <a:p>
            <a:r>
              <a:rPr lang="en-US" sz="1400" dirty="0"/>
              <a:t>Database</a:t>
            </a:r>
          </a:p>
          <a:p>
            <a:r>
              <a:rPr lang="en-US" sz="1400" dirty="0"/>
              <a:t>Coding</a:t>
            </a:r>
          </a:p>
          <a:p>
            <a:r>
              <a:rPr lang="en-US" sz="1400" dirty="0"/>
              <a:t>Processes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9A19EB4-8223-E666-AB4E-D93C27B9BF51}"/>
              </a:ext>
            </a:extLst>
          </p:cNvPr>
          <p:cNvSpPr txBox="1"/>
          <p:nvPr/>
        </p:nvSpPr>
        <p:spPr>
          <a:xfrm>
            <a:off x="8689453" y="2213151"/>
            <a:ext cx="9868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Common</a:t>
            </a:r>
          </a:p>
          <a:p>
            <a:r>
              <a:rPr lang="en-US" sz="1400" dirty="0"/>
              <a:t>Pantry</a:t>
            </a:r>
          </a:p>
          <a:p>
            <a:r>
              <a:rPr lang="en-US" sz="1400" dirty="0"/>
              <a:t>Processes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C6960A-65AE-3C98-1140-C0F2297F679A}"/>
              </a:ext>
            </a:extLst>
          </p:cNvPr>
          <p:cNvSpPr txBox="1"/>
          <p:nvPr/>
        </p:nvSpPr>
        <p:spPr>
          <a:xfrm>
            <a:off x="9775845" y="1749739"/>
            <a:ext cx="10326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Common</a:t>
            </a:r>
          </a:p>
          <a:p>
            <a:r>
              <a:rPr lang="en-US" sz="1400" dirty="0"/>
              <a:t>Home Visit</a:t>
            </a:r>
          </a:p>
          <a:p>
            <a:r>
              <a:rPr lang="en-US" sz="1400" dirty="0"/>
              <a:t>Practices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9BB05B6-0C96-DEBD-36D2-6589758E0BB5}"/>
              </a:ext>
            </a:extLst>
          </p:cNvPr>
          <p:cNvCxnSpPr>
            <a:cxnSpLocks/>
          </p:cNvCxnSpPr>
          <p:nvPr/>
        </p:nvCxnSpPr>
        <p:spPr>
          <a:xfrm>
            <a:off x="9776177" y="1749739"/>
            <a:ext cx="968947" cy="0"/>
          </a:xfrm>
          <a:prstGeom prst="line">
            <a:avLst/>
          </a:prstGeom>
          <a:ln>
            <a:solidFill>
              <a:srgbClr val="003E6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18E1475-C9A3-CEE9-1195-7FBB0351F912}"/>
              </a:ext>
            </a:extLst>
          </p:cNvPr>
          <p:cNvSpPr txBox="1"/>
          <p:nvPr/>
        </p:nvSpPr>
        <p:spPr>
          <a:xfrm>
            <a:off x="0" y="298832"/>
            <a:ext cx="12191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Steps Toward Developing Family Practices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9ADB445-5570-D3EC-B4BB-CB62927B6934}"/>
              </a:ext>
            </a:extLst>
          </p:cNvPr>
          <p:cNvSpPr txBox="1"/>
          <p:nvPr/>
        </p:nvSpPr>
        <p:spPr>
          <a:xfrm>
            <a:off x="8164658" y="4110734"/>
            <a:ext cx="273485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Common Documents for: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Rent Assistance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Utilities Assistance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Shared Roles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Resource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Onboarding new Vincentians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Etc.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14548037-73B7-711A-AA73-1DD5AF3C1A64}"/>
              </a:ext>
            </a:extLst>
          </p:cNvPr>
          <p:cNvSpPr/>
          <p:nvPr/>
        </p:nvSpPr>
        <p:spPr>
          <a:xfrm rot="20152190">
            <a:off x="2345184" y="1919755"/>
            <a:ext cx="8320097" cy="460483"/>
          </a:xfrm>
          <a:prstGeom prst="rightArrow">
            <a:avLst/>
          </a:prstGeom>
          <a:solidFill>
            <a:srgbClr val="003E6C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37F6D1B-028B-D455-DE10-9A047163CC99}"/>
              </a:ext>
            </a:extLst>
          </p:cNvPr>
          <p:cNvSpPr txBox="1"/>
          <p:nvPr/>
        </p:nvSpPr>
        <p:spPr>
          <a:xfrm>
            <a:off x="92467" y="6513816"/>
            <a:ext cx="8082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4/11/2026</a:t>
            </a:r>
          </a:p>
        </p:txBody>
      </p:sp>
    </p:spTree>
    <p:extLst>
      <p:ext uri="{BB962C8B-B14F-4D97-AF65-F5344CB8AC3E}">
        <p14:creationId xmlns:p14="http://schemas.microsoft.com/office/powerpoint/2010/main" val="3496421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87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Adrienne Corpuz Joyce</dc:creator>
  <cp:lastModifiedBy>Adrienne Corpuz Joyce</cp:lastModifiedBy>
  <cp:revision>3</cp:revision>
  <dcterms:created xsi:type="dcterms:W3CDTF">2026-06-09T18:55:46Z</dcterms:created>
  <dcterms:modified xsi:type="dcterms:W3CDTF">2026-06-23T19:24:23Z</dcterms:modified>
</cp:coreProperties>
</file>